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0" r:id="rId6"/>
    <p:sldId id="261" r:id="rId7"/>
    <p:sldId id="259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81" d="100"/>
          <a:sy n="81" d="100"/>
        </p:scale>
        <p:origin x="3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0A9E8-D14C-473F-B2ED-ACAF6683C3EB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2E12-48D1-4198-9656-BD13B668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2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32E12-48D1-4198-9656-BD13B66803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7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5377-880B-B545-B604-A9FF18154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9851" y="405062"/>
            <a:ext cx="5807244" cy="2947737"/>
          </a:xfrm>
        </p:spPr>
        <p:txBody>
          <a:bodyPr>
            <a:normAutofit/>
          </a:bodyPr>
          <a:lstStyle/>
          <a:p>
            <a:r>
              <a:rPr lang="en-US" dirty="0"/>
              <a:t>Roslyn-Powered Standards</a:t>
            </a:r>
            <a:br>
              <a:rPr lang="en-US" dirty="0"/>
            </a:br>
            <a:r>
              <a:rPr lang="en-US" sz="2200" dirty="0"/>
              <a:t>Automate Team Conventions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D8F8F-5B90-9965-22B7-E177A8E9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8189" y="3505202"/>
            <a:ext cx="4499810" cy="1752598"/>
          </a:xfrm>
        </p:spPr>
        <p:txBody>
          <a:bodyPr>
            <a:normAutofit/>
          </a:bodyPr>
          <a:lstStyle/>
          <a:p>
            <a:r>
              <a:rPr lang="en-US" dirty="0"/>
              <a:t>Peter hellmuth</a:t>
            </a:r>
          </a:p>
          <a:p>
            <a:r>
              <a:rPr lang="en-US" dirty="0"/>
              <a:t>nuget nuggets for NHUG</a:t>
            </a:r>
          </a:p>
          <a:p>
            <a:r>
              <a:rPr lang="en-US" dirty="0"/>
              <a:t>3/20/25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6C317-E786-99CA-75A7-41C54049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7" y="405062"/>
            <a:ext cx="5141495" cy="5141495"/>
          </a:xfrm>
          <a:prstGeom prst="rect">
            <a:avLst/>
          </a:prstGeom>
          <a:effectLst>
            <a:glow rad="774700">
              <a:srgbClr val="FF0000">
                <a:alpha val="40000"/>
              </a:srgbClr>
            </a:glo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96912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D338-E5E0-8832-DB7F-A9DDA687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4F44-E179-232D-0B83-58D84E7A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947F-472D-2AEC-16A6-39AF3D41E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213" y="1741486"/>
            <a:ext cx="5786438" cy="4405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Popular Analyzer Packages:</a:t>
            </a:r>
          </a:p>
          <a:p>
            <a:r>
              <a:rPr lang="en-US" dirty="0"/>
              <a:t>StyleCop</a:t>
            </a:r>
          </a:p>
          <a:p>
            <a:r>
              <a:rPr lang="en-US" dirty="0"/>
              <a:t>Roslynator</a:t>
            </a:r>
          </a:p>
          <a:p>
            <a:r>
              <a:rPr lang="en-US" dirty="0"/>
              <a:t>AsyncFixer</a:t>
            </a:r>
          </a:p>
          <a:p>
            <a:pPr marL="0" indent="0">
              <a:buNone/>
            </a:pPr>
            <a:r>
              <a:rPr lang="en-US" dirty="0"/>
              <a:t>Analyzer Testing Tools</a:t>
            </a:r>
          </a:p>
          <a:p>
            <a:r>
              <a:rPr lang="en-US" dirty="0"/>
              <a:t>Microsoft.CodeAnalysis (XUnit, </a:t>
            </a:r>
            <a:r>
              <a:rPr lang="en-US" dirty="0" err="1"/>
              <a:t>NUnit</a:t>
            </a:r>
            <a:r>
              <a:rPr lang="en-US" dirty="0"/>
              <a:t>, MSTest)</a:t>
            </a:r>
          </a:p>
          <a:p>
            <a:r>
              <a:rPr lang="en-US" dirty="0"/>
              <a:t>RoslynTestKit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727D2-4703-7997-4F64-9A06F852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5" b="22747"/>
          <a:stretch/>
        </p:blipFill>
        <p:spPr>
          <a:xfrm>
            <a:off x="6486648" y="1357803"/>
            <a:ext cx="4037011" cy="4033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CDBDF-430C-A2B3-1282-FC991AF955AE}"/>
              </a:ext>
            </a:extLst>
          </p:cNvPr>
          <p:cNvSpPr txBox="1"/>
          <p:nvPr/>
        </p:nvSpPr>
        <p:spPr>
          <a:xfrm>
            <a:off x="6203662" y="5421048"/>
            <a:ext cx="480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https://github.com/PeterHellmuth/roslyn-analyzer</a:t>
            </a:r>
          </a:p>
        </p:txBody>
      </p:sp>
    </p:spTree>
    <p:extLst>
      <p:ext uri="{BB962C8B-B14F-4D97-AF65-F5344CB8AC3E}">
        <p14:creationId xmlns:p14="http://schemas.microsoft.com/office/powerpoint/2010/main" val="12291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2776-8119-7044-518C-2130D03B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analyzers?</a:t>
            </a:r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2D9A18-9F99-922D-ED89-E2FA4269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796" y="4423873"/>
            <a:ext cx="4359364" cy="946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DCCD87-5E01-D929-DC95-59E78073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88" y="2805418"/>
            <a:ext cx="4775200" cy="9101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DF5B77-9088-934B-E2A7-4F661D1C3657}"/>
              </a:ext>
            </a:extLst>
          </p:cNvPr>
          <p:cNvSpPr txBox="1"/>
          <p:nvPr/>
        </p:nvSpPr>
        <p:spPr>
          <a:xfrm>
            <a:off x="5676900" y="2097088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D892C-C838-9052-A47C-8CC414CE099E}"/>
              </a:ext>
            </a:extLst>
          </p:cNvPr>
          <p:cNvSpPr txBox="1"/>
          <p:nvPr/>
        </p:nvSpPr>
        <p:spPr>
          <a:xfrm>
            <a:off x="697729" y="2071289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Writing paragraphs on pull requests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14A8BF-8182-69EB-CC61-6C291AA3B8D8}"/>
              </a:ext>
            </a:extLst>
          </p:cNvPr>
          <p:cNvSpPr txBox="1"/>
          <p:nvPr/>
        </p:nvSpPr>
        <p:spPr>
          <a:xfrm>
            <a:off x="7872458" y="2097088"/>
            <a:ext cx="179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few </a:t>
            </a:r>
            <a:r>
              <a:rPr lang="en-US" u="wavy" dirty="0" err="1">
                <a:uFill>
                  <a:solidFill>
                    <a:srgbClr val="FF0000"/>
                  </a:solidFill>
                </a:uFill>
              </a:rPr>
              <a:t>squigglies</a:t>
            </a:r>
            <a:endParaRPr lang="en-US" u="wavy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6DC71-1E36-7DD5-66D6-081EC659C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0862"/>
            <a:ext cx="5519375" cy="3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3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3469-BD09-4BAF-8932-D66A71EA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What is 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8719-5F0B-DC44-62D8-93A3C155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.NET Compiler Platform ("Roslyn")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Open-source compiler for C# and Visual Basic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APIs for code analysis and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Powers Visual Studio's IntelliSense, refactoring, and code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3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8C01F-2908-5FCD-7C7F-5B16796F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C219-A18E-1732-11DE-5C9262B6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Syntax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2317-983D-26A3-9491-684D9F7D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Tree representation of the syntactic structure of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Preserves all information about the source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node in the tree corresponds to a language construct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Fundamental to how Roslyn analyzes code</a:t>
            </a:r>
          </a:p>
        </p:txBody>
      </p:sp>
    </p:spTree>
    <p:extLst>
      <p:ext uri="{BB962C8B-B14F-4D97-AF65-F5344CB8AC3E}">
        <p14:creationId xmlns:p14="http://schemas.microsoft.com/office/powerpoint/2010/main" val="252031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7D9E-5DDC-998A-F7E1-B18524CC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B89C-5BDA-F9CB-A252-32D55739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522" y="150142"/>
            <a:ext cx="6305317" cy="13171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Syntax tree semantics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05A360-8C71-2C97-4DC0-680919A6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76" y="1089910"/>
            <a:ext cx="10545288" cy="57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1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E0BD4-5731-EC57-4F47-CD5F3162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FC0-8F69-BCF8-2E6F-C701050B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Roslyn Syntax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B58B2-AE82-4C96-7512-0F6CF26B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" y="2097088"/>
            <a:ext cx="12178712" cy="26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9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A0F5-2198-76CF-B03D-144DD960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 analyzers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1DE69-AF7D-C870-7C7B-3655A88FB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Visitor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Analyzers use a visitor pattern to traverse the 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for specific syntax node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Called only when matching nodes are encountered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Efficient for large codebases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3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8535-BE90-1923-EDDA-D2A44308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 analyzers - Context and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3324-F931-2979-E6ED-BDB1E7D1E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SyntaxNodeAnalysisContext</a:t>
            </a:r>
            <a:r>
              <a:rPr lang="en-US" dirty="0"/>
              <a:t> provides:</a:t>
            </a:r>
          </a:p>
          <a:p>
            <a:r>
              <a:rPr lang="en-US" dirty="0"/>
              <a:t>Access to the current node</a:t>
            </a:r>
          </a:p>
          <a:p>
            <a:r>
              <a:rPr lang="en-US" dirty="0"/>
              <a:t>Semantic model for deeper analysis</a:t>
            </a:r>
          </a:p>
          <a:p>
            <a:r>
              <a:rPr lang="en-US" dirty="0"/>
              <a:t>Location information for diagnostics</a:t>
            </a:r>
          </a:p>
          <a:p>
            <a:r>
              <a:rPr lang="en-US" dirty="0"/>
              <a:t>Method to register action for specific syntax node types (</a:t>
            </a:r>
            <a:r>
              <a:rPr lang="en-US" dirty="0">
                <a:solidFill>
                  <a:schemeClr val="accent5"/>
                </a:solidFill>
              </a:rPr>
              <a:t>RegisterSyntaxNodeAction</a:t>
            </a:r>
            <a:r>
              <a:rPr lang="en-US" dirty="0"/>
              <a:t>)</a:t>
            </a:r>
          </a:p>
          <a:p>
            <a:r>
              <a:rPr lang="en-US" dirty="0"/>
              <a:t>Method to report issues (</a:t>
            </a:r>
            <a:r>
              <a:rPr lang="en-US" dirty="0">
                <a:solidFill>
                  <a:schemeClr val="accent5"/>
                </a:solidFill>
              </a:rPr>
              <a:t>ReportDiagnostic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4518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9C6BC-CF37-0BAA-EABE-449276CC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CEDC-1044-A1ED-428B-4A22D6D7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 analyzers -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6EA48-6811-89EC-DE15-B4015429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768" y="2334414"/>
            <a:ext cx="2446840" cy="25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46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1434</TotalTime>
  <Words>209</Words>
  <Application>Microsoft Office PowerPoint</Application>
  <PresentationFormat>Widescreen</PresentationFormat>
  <Paragraphs>44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Roslyn-Powered Standards Automate Team Conventions</vt:lpstr>
      <vt:lpstr>Why analyzers? </vt:lpstr>
      <vt:lpstr>What is Roslyn?</vt:lpstr>
      <vt:lpstr>Syntax tree</vt:lpstr>
      <vt:lpstr>Syntax tree semantics</vt:lpstr>
      <vt:lpstr>Roslyn Syntax tree</vt:lpstr>
      <vt:lpstr>Roslyn analyzers</vt:lpstr>
      <vt:lpstr>Roslyn analyzers - Context and Reporting</vt:lpstr>
      <vt:lpstr>Roslyn analyzers - Demo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Hellmuth</dc:creator>
  <cp:lastModifiedBy>Peter Hellmuth</cp:lastModifiedBy>
  <cp:revision>6</cp:revision>
  <dcterms:created xsi:type="dcterms:W3CDTF">2025-03-12T15:10:33Z</dcterms:created>
  <dcterms:modified xsi:type="dcterms:W3CDTF">2025-03-18T18:53:56Z</dcterms:modified>
</cp:coreProperties>
</file>